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sldIdLst>
    <p:sldId id="256" r:id="rId8"/>
    <p:sldId id="258" r:id="rId9"/>
    <p:sldId id="259" r:id="rId10"/>
    <p:sldId id="260" r:id="rId11"/>
    <p:sldId id="265" r:id="rId12"/>
    <p:sldId id="261" r:id="rId13"/>
    <p:sldId id="262" r:id="rId14"/>
    <p:sldId id="263" r:id="rId15"/>
    <p:sldId id="266" r:id="rId16"/>
    <p:sldId id="267" r:id="rId17"/>
    <p:sldId id="268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4FDE-A8A3-410A-982D-E309CF34C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57E5E-9338-4E23-8E48-4EEBF4E3D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ACED-5836-4B78-810A-1E469224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B52D-2477-4B2B-9D95-60116A6D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C7E6-8727-4A2A-B5E3-5610D9F4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D8AB-E186-4C66-9A94-E28738D0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A7F97-E71D-42CC-A99B-5CECED3C4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2283-3447-4852-B201-57725210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05289-1675-4C7C-B8CB-79446E2F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5F54-EF8A-4025-8769-5EF63138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9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B35DC-F0CE-4B4B-A909-E346B0072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D3B34-EF02-4299-8024-A5C8C8E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22803-0E3B-4ED5-BEC2-5A0DA84F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8650-300A-4F20-BD29-C0F3FA31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70320-BE75-4694-8489-DFD95A45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11DC-8812-4C37-A603-8F86EE2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0836-CC6F-4ADD-9078-08A77B41B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CF0C-BD57-4179-90F6-EE52D7CC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A433C-5EE2-4B3B-9AE2-C0AFBDE7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6C354-970B-40C3-ABE9-7C92E8AF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32E-C6F6-4503-A370-12A45328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FADA1-0947-438B-9BBA-5A86C916D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E4C0C-D1D3-4EDE-9883-EF964C73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988C-EB39-4C21-A0A3-0F37EF13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4DDA6-2125-4FD4-A363-CCA59AB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3320-0FDB-43A4-AEF8-6F3DEEAF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7B61-CAAC-45AB-B583-0BD41D640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9D326-239A-46F0-B550-BA1B36528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BEF24-E994-40FD-9865-FC9DA947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F274-DAF1-427E-910C-E4DFA6C0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80A4-8E42-4DB9-911D-FA50E70A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DB0B-0BDD-46A2-912D-CDF24174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4238B-FAB8-4F22-B1E6-24299CF66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92E5B-F05C-415F-9C6B-CAB13EF27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8AD13-85A9-4126-84D7-2705ED1B4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BE714-1ED4-4BE4-B586-278838D1C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C7194-341C-4650-ACF1-E4DC6334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AD50C-F1B2-4372-B941-7FA885D0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564EB-4F80-416B-93E7-9B9FD733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5208-9F7A-47D6-889F-A13B4804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A8D7B-43E1-43FB-B556-366CAF7C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640D9-CA5B-41EB-AD70-708CB154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6F401-DBB3-4C77-B1BB-F9479D97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1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06FDD-2410-48AA-AD05-5A63C9B3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32681-E0B7-4ED8-B0F8-6775638F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729E9-68D7-435A-9260-8BC10515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3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AA23-EB62-40F8-837C-949E6DCA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7821-BFC2-4280-99AA-E6A3B2B1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1A57A-555E-4817-9784-6B23F7824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A4DFE-4D1B-485A-8F71-35EA838F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9721D-767F-4BCE-AA23-B4D71FA6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8D7EE-5179-459C-B820-C5159FFA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4A7A-6A02-4E10-95EE-FBA48E47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01A6B-2C16-42B9-B6D0-B9A00EE87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0D161-FC8A-43DB-8A93-E6D18110A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75DE8-0E4B-42B6-8A66-A8499C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9920F-1994-41FA-87B1-A91B2658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BE628-E189-425B-9922-F7580FB1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3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56981-0E72-4ACA-A2E6-843CF75D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F1A8-C6C5-485E-8846-8B946666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CC0B-84E9-4F06-B099-EDB944347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5569-C0DB-481E-8BAE-84CA86C275F2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394B-3CD7-4B6A-8E33-C7815EE6D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C5C39-7F0D-4713-B4E1-D8F4DB9AE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B2AFC-C08E-4B25-AC13-F3706A4E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DFE-6457-4EFC-8A4C-8BD78029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7200"/>
            <a:ext cx="9144000" cy="863600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9000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60088" y="1141096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	</a:t>
            </a:r>
            <a:r>
              <a:rPr lang="en-US" b="1" dirty="0">
                <a:solidFill>
                  <a:schemeClr val="accent2"/>
                </a:solidFill>
              </a:rPr>
              <a:t>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AC972-F99D-4CD6-A79C-E39CFA5AC6F7}"/>
              </a:ext>
            </a:extLst>
          </p:cNvPr>
          <p:cNvSpPr/>
          <p:nvPr/>
        </p:nvSpPr>
        <p:spPr>
          <a:xfrm>
            <a:off x="1060133" y="1614220"/>
            <a:ext cx="3424922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EC2FEB-D606-4ACD-912E-AC8EF1A44B09}"/>
              </a:ext>
            </a:extLst>
          </p:cNvPr>
          <p:cNvSpPr/>
          <p:nvPr/>
        </p:nvSpPr>
        <p:spPr>
          <a:xfrm>
            <a:off x="5560159" y="1614220"/>
            <a:ext cx="5657353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1A8B-7C51-4DCA-89C1-0CD9A9586D94}"/>
              </a:ext>
            </a:extLst>
          </p:cNvPr>
          <p:cNvSpPr/>
          <p:nvPr/>
        </p:nvSpPr>
        <p:spPr>
          <a:xfrm>
            <a:off x="7156682" y="1521489"/>
            <a:ext cx="2315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B1E4B-A4BD-45BD-AE4B-20851A3802C3}"/>
              </a:ext>
            </a:extLst>
          </p:cNvPr>
          <p:cNvSpPr/>
          <p:nvPr/>
        </p:nvSpPr>
        <p:spPr>
          <a:xfrm>
            <a:off x="1855734" y="1521489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956C1-D317-45A7-BCD4-C1070DD277C5}"/>
              </a:ext>
            </a:extLst>
          </p:cNvPr>
          <p:cNvGrpSpPr/>
          <p:nvPr/>
        </p:nvGrpSpPr>
        <p:grpSpPr>
          <a:xfrm>
            <a:off x="5797787" y="2496396"/>
            <a:ext cx="5038725" cy="369333"/>
            <a:chOff x="4914900" y="2488600"/>
            <a:chExt cx="2752965" cy="36933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E7ABE1-6E9D-41E4-B970-5D366F236F88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54CC60-461A-46A0-A34D-64C01F16C818}"/>
                </a:ext>
              </a:extLst>
            </p:cNvPr>
            <p:cNvSpPr txBox="1"/>
            <p:nvPr/>
          </p:nvSpPr>
          <p:spPr>
            <a:xfrm>
              <a:off x="4991510" y="2488601"/>
              <a:ext cx="267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123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F1CD5-872C-4C91-B8D2-69B30B7D81D2}"/>
              </a:ext>
            </a:extLst>
          </p:cNvPr>
          <p:cNvGrpSpPr/>
          <p:nvPr/>
        </p:nvGrpSpPr>
        <p:grpSpPr>
          <a:xfrm>
            <a:off x="5797787" y="3396015"/>
            <a:ext cx="5038725" cy="452790"/>
            <a:chOff x="4914900" y="2488600"/>
            <a:chExt cx="2752965" cy="45279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241CBC-E0F8-42FD-8B0A-075FB005D7C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E8D346-5392-4EBD-9A2C-8394AE86C0A3}"/>
                </a:ext>
              </a:extLst>
            </p:cNvPr>
            <p:cNvSpPr txBox="1"/>
            <p:nvPr/>
          </p:nvSpPr>
          <p:spPr>
            <a:xfrm>
              <a:off x="4990111" y="2572058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*********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ED01C-B8ED-4714-A8C8-DAD38C1D16DA}"/>
              </a:ext>
            </a:extLst>
          </p:cNvPr>
          <p:cNvGrpSpPr/>
          <p:nvPr/>
        </p:nvGrpSpPr>
        <p:grpSpPr>
          <a:xfrm>
            <a:off x="5797787" y="3934315"/>
            <a:ext cx="5038725" cy="369333"/>
            <a:chOff x="4914900" y="2488600"/>
            <a:chExt cx="2752965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72FEA5-87EA-42EE-A27F-1A356873D657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697823-0F5B-4344-ADDB-C8B200313A5D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*********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C0910E-2C02-4AC3-80D6-C92FF5A78006}"/>
              </a:ext>
            </a:extLst>
          </p:cNvPr>
          <p:cNvGrpSpPr/>
          <p:nvPr/>
        </p:nvGrpSpPr>
        <p:grpSpPr>
          <a:xfrm>
            <a:off x="5803661" y="4468590"/>
            <a:ext cx="5032851" cy="369333"/>
            <a:chOff x="4914900" y="2488600"/>
            <a:chExt cx="2752965" cy="36933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47FC88-3846-4E4D-B373-BDC1EC09C6A3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9B54AA-C06B-4846-ABF8-F48FDB5BFDEA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Spencer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EEC86C-F752-438E-A39B-AD2678C31E12}"/>
              </a:ext>
            </a:extLst>
          </p:cNvPr>
          <p:cNvGrpSpPr/>
          <p:nvPr/>
        </p:nvGrpSpPr>
        <p:grpSpPr>
          <a:xfrm>
            <a:off x="5797787" y="5010915"/>
            <a:ext cx="5032851" cy="369333"/>
            <a:chOff x="4914900" y="2488600"/>
            <a:chExt cx="2752965" cy="36933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94637A9-77C9-4476-912A-7CBD79F39B25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F4BC7-235E-4F4C-B8AB-05D3DEBA6E5F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Reid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2030FC-6423-45BD-8821-89EC49B6B898}"/>
              </a:ext>
            </a:extLst>
          </p:cNvPr>
          <p:cNvGrpSpPr/>
          <p:nvPr/>
        </p:nvGrpSpPr>
        <p:grpSpPr>
          <a:xfrm>
            <a:off x="5797787" y="5553240"/>
            <a:ext cx="5032851" cy="369333"/>
            <a:chOff x="4914900" y="2488600"/>
            <a:chExt cx="2752965" cy="3693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DF61D85-CD13-461B-8AC3-091E0445AC7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E2A477-D7AF-4144-BB09-17CED8ED1071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(123) 867-5309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BEE79D-71DC-4198-8C8A-7D6863DB959C}"/>
              </a:ext>
            </a:extLst>
          </p:cNvPr>
          <p:cNvGrpSpPr/>
          <p:nvPr/>
        </p:nvGrpSpPr>
        <p:grpSpPr>
          <a:xfrm>
            <a:off x="1196421" y="2540907"/>
            <a:ext cx="3149837" cy="369333"/>
            <a:chOff x="4914900" y="2488600"/>
            <a:chExt cx="2752965" cy="36933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5D0A036-F64C-4482-80E2-69D68894110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D7C235-BE69-4044-B894-CFA57D768F12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0A9E3A-C61F-457A-B781-79480AC98B0A}"/>
              </a:ext>
            </a:extLst>
          </p:cNvPr>
          <p:cNvGrpSpPr/>
          <p:nvPr/>
        </p:nvGrpSpPr>
        <p:grpSpPr>
          <a:xfrm>
            <a:off x="1196421" y="3074307"/>
            <a:ext cx="3149837" cy="369333"/>
            <a:chOff x="4914900" y="2488600"/>
            <a:chExt cx="2752965" cy="36933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5E9B9F1-F5DE-4639-9165-5F0CFC260004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05AF3B-2F36-4FD5-A1B3-CA121E20A626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5D56F-72DD-45AB-9986-05901AE256DD}"/>
              </a:ext>
            </a:extLst>
          </p:cNvPr>
          <p:cNvSpPr/>
          <p:nvPr/>
        </p:nvSpPr>
        <p:spPr>
          <a:xfrm>
            <a:off x="1764977" y="3692343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3FBC01-F076-4935-A797-E95BD01ED3DB}"/>
              </a:ext>
            </a:extLst>
          </p:cNvPr>
          <p:cNvSpPr/>
          <p:nvPr/>
        </p:nvSpPr>
        <p:spPr>
          <a:xfrm>
            <a:off x="7378510" y="6048980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4F47E2-D82A-454E-8B3B-C582E8FC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21" y="6262811"/>
            <a:ext cx="280585" cy="36319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E595A66-148F-43F1-B372-F06366A4FA8E}"/>
              </a:ext>
            </a:extLst>
          </p:cNvPr>
          <p:cNvSpPr txBox="1"/>
          <p:nvPr/>
        </p:nvSpPr>
        <p:spPr>
          <a:xfrm>
            <a:off x="5797787" y="2945199"/>
            <a:ext cx="489263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Please type a valid email address!</a:t>
            </a:r>
          </a:p>
        </p:txBody>
      </p:sp>
    </p:spTree>
    <p:extLst>
      <p:ext uri="{BB962C8B-B14F-4D97-AF65-F5344CB8AC3E}">
        <p14:creationId xmlns:p14="http://schemas.microsoft.com/office/powerpoint/2010/main" val="63406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	</a:t>
            </a:r>
            <a:r>
              <a:rPr lang="en-US" b="1" dirty="0">
                <a:solidFill>
                  <a:schemeClr val="accent2"/>
                </a:solidFill>
              </a:rPr>
              <a:t>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AC972-F99D-4CD6-A79C-E39CFA5AC6F7}"/>
              </a:ext>
            </a:extLst>
          </p:cNvPr>
          <p:cNvSpPr/>
          <p:nvPr/>
        </p:nvSpPr>
        <p:spPr>
          <a:xfrm>
            <a:off x="1060133" y="1614220"/>
            <a:ext cx="3424922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EC2FEB-D606-4ACD-912E-AC8EF1A44B09}"/>
              </a:ext>
            </a:extLst>
          </p:cNvPr>
          <p:cNvSpPr/>
          <p:nvPr/>
        </p:nvSpPr>
        <p:spPr>
          <a:xfrm>
            <a:off x="5560159" y="1614220"/>
            <a:ext cx="5657353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1A8B-7C51-4DCA-89C1-0CD9A9586D94}"/>
              </a:ext>
            </a:extLst>
          </p:cNvPr>
          <p:cNvSpPr/>
          <p:nvPr/>
        </p:nvSpPr>
        <p:spPr>
          <a:xfrm>
            <a:off x="7156682" y="1521489"/>
            <a:ext cx="2315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B1E4B-A4BD-45BD-AE4B-20851A3802C3}"/>
              </a:ext>
            </a:extLst>
          </p:cNvPr>
          <p:cNvSpPr/>
          <p:nvPr/>
        </p:nvSpPr>
        <p:spPr>
          <a:xfrm>
            <a:off x="1855734" y="1521489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956C1-D317-45A7-BCD4-C1070DD277C5}"/>
              </a:ext>
            </a:extLst>
          </p:cNvPr>
          <p:cNvGrpSpPr/>
          <p:nvPr/>
        </p:nvGrpSpPr>
        <p:grpSpPr>
          <a:xfrm>
            <a:off x="5797787" y="2496396"/>
            <a:ext cx="5038725" cy="369333"/>
            <a:chOff x="4914900" y="2488600"/>
            <a:chExt cx="2752965" cy="36933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E7ABE1-6E9D-41E4-B970-5D366F236F88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54CC60-461A-46A0-A34D-64C01F16C818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F1CD5-872C-4C91-B8D2-69B30B7D81D2}"/>
              </a:ext>
            </a:extLst>
          </p:cNvPr>
          <p:cNvGrpSpPr/>
          <p:nvPr/>
        </p:nvGrpSpPr>
        <p:grpSpPr>
          <a:xfrm>
            <a:off x="5797786" y="3024938"/>
            <a:ext cx="5038725" cy="369333"/>
            <a:chOff x="4914900" y="2488600"/>
            <a:chExt cx="2752965" cy="36933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241CBC-E0F8-42FD-8B0A-075FB005D7C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E8D346-5392-4EBD-9A2C-8394AE86C0A3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ED01C-B8ED-4714-A8C8-DAD38C1D16DA}"/>
              </a:ext>
            </a:extLst>
          </p:cNvPr>
          <p:cNvGrpSpPr/>
          <p:nvPr/>
        </p:nvGrpSpPr>
        <p:grpSpPr>
          <a:xfrm>
            <a:off x="5797786" y="3563238"/>
            <a:ext cx="5038725" cy="369333"/>
            <a:chOff x="4914900" y="2488600"/>
            <a:chExt cx="2752965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72FEA5-87EA-42EE-A27F-1A356873D657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697823-0F5B-4344-ADDB-C8B200313A5D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Confirm Password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C0910E-2C02-4AC3-80D6-C92FF5A78006}"/>
              </a:ext>
            </a:extLst>
          </p:cNvPr>
          <p:cNvGrpSpPr/>
          <p:nvPr/>
        </p:nvGrpSpPr>
        <p:grpSpPr>
          <a:xfrm>
            <a:off x="5803660" y="4097513"/>
            <a:ext cx="5032851" cy="369333"/>
            <a:chOff x="4914900" y="2488600"/>
            <a:chExt cx="2752965" cy="36933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47FC88-3846-4E4D-B373-BDC1EC09C6A3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9B54AA-C06B-4846-ABF8-F48FDB5BFDEA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First Name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EEC86C-F752-438E-A39B-AD2678C31E12}"/>
              </a:ext>
            </a:extLst>
          </p:cNvPr>
          <p:cNvGrpSpPr/>
          <p:nvPr/>
        </p:nvGrpSpPr>
        <p:grpSpPr>
          <a:xfrm>
            <a:off x="5797786" y="4639838"/>
            <a:ext cx="5032851" cy="369333"/>
            <a:chOff x="4914900" y="2488600"/>
            <a:chExt cx="2752965" cy="36933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94637A9-77C9-4476-912A-7CBD79F39B25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F4BC7-235E-4F4C-B8AB-05D3DEBA6E5F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Last Name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2030FC-6423-45BD-8821-89EC49B6B898}"/>
              </a:ext>
            </a:extLst>
          </p:cNvPr>
          <p:cNvGrpSpPr/>
          <p:nvPr/>
        </p:nvGrpSpPr>
        <p:grpSpPr>
          <a:xfrm>
            <a:off x="5797786" y="5182163"/>
            <a:ext cx="5032851" cy="369333"/>
            <a:chOff x="4914900" y="2488600"/>
            <a:chExt cx="2752965" cy="3693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DF61D85-CD13-461B-8AC3-091E0445AC7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E2A477-D7AF-4144-BB09-17CED8ED1071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Phone Number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BEE79D-71DC-4198-8C8A-7D6863DB959C}"/>
              </a:ext>
            </a:extLst>
          </p:cNvPr>
          <p:cNvGrpSpPr/>
          <p:nvPr/>
        </p:nvGrpSpPr>
        <p:grpSpPr>
          <a:xfrm>
            <a:off x="1196421" y="2540907"/>
            <a:ext cx="3149837" cy="369333"/>
            <a:chOff x="4914900" y="2488600"/>
            <a:chExt cx="2752965" cy="36933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5D0A036-F64C-4482-80E2-69D68894110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D7C235-BE69-4044-B894-CFA57D768F12}"/>
                </a:ext>
              </a:extLst>
            </p:cNvPr>
            <p:cNvSpPr txBox="1"/>
            <p:nvPr/>
          </p:nvSpPr>
          <p:spPr>
            <a:xfrm>
              <a:off x="4991510" y="2488601"/>
              <a:ext cx="267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BobSegar@NightMoves.com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0A9E3A-C61F-457A-B781-79480AC98B0A}"/>
              </a:ext>
            </a:extLst>
          </p:cNvPr>
          <p:cNvGrpSpPr/>
          <p:nvPr/>
        </p:nvGrpSpPr>
        <p:grpSpPr>
          <a:xfrm>
            <a:off x="1196421" y="3074307"/>
            <a:ext cx="3149837" cy="408619"/>
            <a:chOff x="4914900" y="2488600"/>
            <a:chExt cx="2752965" cy="40861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5E9B9F1-F5DE-4639-9165-5F0CFC260004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05AF3B-2F36-4FD5-A1B3-CA121E20A626}"/>
                </a:ext>
              </a:extLst>
            </p:cNvPr>
            <p:cNvSpPr txBox="1"/>
            <p:nvPr/>
          </p:nvSpPr>
          <p:spPr>
            <a:xfrm>
              <a:off x="4991510" y="2527887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********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5D56F-72DD-45AB-9986-05901AE256DD}"/>
              </a:ext>
            </a:extLst>
          </p:cNvPr>
          <p:cNvSpPr/>
          <p:nvPr/>
        </p:nvSpPr>
        <p:spPr>
          <a:xfrm>
            <a:off x="1835638" y="4347149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3FBC01-F076-4935-A797-E95BD01ED3DB}"/>
              </a:ext>
            </a:extLst>
          </p:cNvPr>
          <p:cNvSpPr/>
          <p:nvPr/>
        </p:nvSpPr>
        <p:spPr>
          <a:xfrm>
            <a:off x="7378510" y="5884217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A6FDC6-B988-4A4F-9C4C-1E6CADC13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46" y="3880078"/>
            <a:ext cx="280585" cy="3631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1B46811-2A5C-40E5-91FA-3489132F2993}"/>
              </a:ext>
            </a:extLst>
          </p:cNvPr>
          <p:cNvSpPr txBox="1"/>
          <p:nvPr/>
        </p:nvSpPr>
        <p:spPr>
          <a:xfrm>
            <a:off x="1196421" y="3566075"/>
            <a:ext cx="3149838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Email/Password do not match. Please try again.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E51D173-CB2E-4E86-8779-806816524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44" y="4526409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DFE-6457-4EFC-8A4C-8BD78029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8468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14151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</a:t>
            </a:r>
            <a:r>
              <a:rPr lang="en-US" b="1" dirty="0">
                <a:solidFill>
                  <a:schemeClr val="bg1"/>
                </a:solidFill>
              </a:rPr>
              <a:t>Welcome Bob!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9D577B-C5B3-4A9D-9480-5B26219D1C05}"/>
              </a:ext>
            </a:extLst>
          </p:cNvPr>
          <p:cNvSpPr/>
          <p:nvPr/>
        </p:nvSpPr>
        <p:spPr>
          <a:xfrm>
            <a:off x="-14972" y="1141010"/>
            <a:ext cx="12192000" cy="7354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									</a:t>
            </a:r>
            <a:r>
              <a:rPr lang="en-US" b="1" u="sng" dirty="0">
                <a:solidFill>
                  <a:schemeClr val="accent2"/>
                </a:solidFill>
              </a:rPr>
              <a:t>Profile</a:t>
            </a:r>
            <a:r>
              <a:rPr lang="en-US" b="1" dirty="0"/>
              <a:t>	Children	   Enroll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D4BF5-7B5C-4F45-A7BD-2919F4F2F520}"/>
              </a:ext>
            </a:extLst>
          </p:cNvPr>
          <p:cNvSpPr/>
          <p:nvPr/>
        </p:nvSpPr>
        <p:spPr>
          <a:xfrm>
            <a:off x="1047065" y="1876422"/>
            <a:ext cx="10067925" cy="4942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drop down arrow">
            <a:extLst>
              <a:ext uri="{FF2B5EF4-FFF2-40B4-BE49-F238E27FC236}">
                <a16:creationId xmlns:a16="http://schemas.microsoft.com/office/drawing/2014/main" id="{47C4543B-FDD2-4345-AF00-A9526DE7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625137" y="1450828"/>
            <a:ext cx="194952" cy="1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F7FF9-9114-49E2-B4C5-4F539AF5441C}"/>
              </a:ext>
            </a:extLst>
          </p:cNvPr>
          <p:cNvSpPr/>
          <p:nvPr/>
        </p:nvSpPr>
        <p:spPr>
          <a:xfrm>
            <a:off x="1077010" y="1876422"/>
            <a:ext cx="319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 Bob!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16152-5233-4536-96C6-71E216581CCA}"/>
              </a:ext>
            </a:extLst>
          </p:cNvPr>
          <p:cNvSpPr txBox="1"/>
          <p:nvPr/>
        </p:nvSpPr>
        <p:spPr>
          <a:xfrm>
            <a:off x="1371860" y="2809834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Your Info: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0FE12-CA0D-4C41-AB62-444A29782FE1}"/>
              </a:ext>
            </a:extLst>
          </p:cNvPr>
          <p:cNvSpPr/>
          <p:nvPr/>
        </p:nvSpPr>
        <p:spPr>
          <a:xfrm>
            <a:off x="1394788" y="3330246"/>
            <a:ext cx="681990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Image result for edit pen">
            <a:extLst>
              <a:ext uri="{FF2B5EF4-FFF2-40B4-BE49-F238E27FC236}">
                <a16:creationId xmlns:a16="http://schemas.microsoft.com/office/drawing/2014/main" id="{D5791D46-9B59-4070-BB43-2151D2ABB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48" y="3071444"/>
            <a:ext cx="198840" cy="198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1ECDE-BA9B-4D58-A6D9-4787DC464A47}"/>
              </a:ext>
            </a:extLst>
          </p:cNvPr>
          <p:cNvSpPr txBox="1"/>
          <p:nvPr/>
        </p:nvSpPr>
        <p:spPr>
          <a:xfrm>
            <a:off x="1513772" y="3591482"/>
            <a:ext cx="5553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Name: </a:t>
            </a:r>
            <a:r>
              <a:rPr lang="en-US" dirty="0">
                <a:solidFill>
                  <a:schemeClr val="bg1"/>
                </a:solidFill>
              </a:rPr>
              <a:t>Bob Segar</a:t>
            </a:r>
          </a:p>
          <a:p>
            <a:r>
              <a:rPr lang="en-US" dirty="0">
                <a:solidFill>
                  <a:schemeClr val="accent2"/>
                </a:solidFill>
              </a:rPr>
              <a:t>Email: </a:t>
            </a:r>
            <a:r>
              <a:rPr lang="en-US" dirty="0">
                <a:solidFill>
                  <a:schemeClr val="bg1"/>
                </a:solidFill>
              </a:rPr>
              <a:t>BobSegar@NightMoves.com</a:t>
            </a:r>
          </a:p>
          <a:p>
            <a:r>
              <a:rPr lang="en-US" dirty="0">
                <a:solidFill>
                  <a:schemeClr val="accent2"/>
                </a:solidFill>
              </a:rPr>
              <a:t>Phone Number: </a:t>
            </a:r>
            <a:r>
              <a:rPr lang="en-US" dirty="0">
                <a:solidFill>
                  <a:schemeClr val="bg1"/>
                </a:solidFill>
              </a:rPr>
              <a:t>(123) 867-5309</a:t>
            </a:r>
          </a:p>
          <a:p>
            <a:r>
              <a:rPr lang="en-US" dirty="0">
                <a:solidFill>
                  <a:schemeClr val="accent2"/>
                </a:solidFill>
              </a:rPr>
              <a:t>Alt Number: </a:t>
            </a:r>
          </a:p>
          <a:p>
            <a:r>
              <a:rPr lang="en-US" dirty="0">
                <a:solidFill>
                  <a:schemeClr val="accent2"/>
                </a:solidFill>
              </a:rPr>
              <a:t>Address: </a:t>
            </a:r>
            <a:r>
              <a:rPr lang="en-US" dirty="0">
                <a:solidFill>
                  <a:schemeClr val="bg1"/>
                </a:solidFill>
              </a:rPr>
              <a:t>123 Wonder Wall Street, Oasis, WV 50026</a:t>
            </a:r>
          </a:p>
          <a:p>
            <a:r>
              <a:rPr lang="en-US" dirty="0">
                <a:solidFill>
                  <a:schemeClr val="accent2"/>
                </a:solidFill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63463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</a:t>
            </a:r>
            <a:r>
              <a:rPr lang="en-US" b="1" dirty="0">
                <a:solidFill>
                  <a:schemeClr val="bg1"/>
                </a:solidFill>
              </a:rPr>
              <a:t>Welcome Bob!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9D577B-C5B3-4A9D-9480-5B26219D1C05}"/>
              </a:ext>
            </a:extLst>
          </p:cNvPr>
          <p:cNvSpPr/>
          <p:nvPr/>
        </p:nvSpPr>
        <p:spPr>
          <a:xfrm>
            <a:off x="-14972" y="1141010"/>
            <a:ext cx="12192000" cy="7354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									</a:t>
            </a:r>
            <a:r>
              <a:rPr lang="en-US" b="1" dirty="0"/>
              <a:t>Profile	</a:t>
            </a:r>
            <a:r>
              <a:rPr lang="en-US" b="1" u="sng" dirty="0">
                <a:solidFill>
                  <a:schemeClr val="accent2"/>
                </a:solidFill>
              </a:rPr>
              <a:t>Children</a:t>
            </a:r>
            <a:r>
              <a:rPr lang="en-US" b="1" dirty="0"/>
              <a:t>	   Enroll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D4BF5-7B5C-4F45-A7BD-2919F4F2F520}"/>
              </a:ext>
            </a:extLst>
          </p:cNvPr>
          <p:cNvSpPr/>
          <p:nvPr/>
        </p:nvSpPr>
        <p:spPr>
          <a:xfrm>
            <a:off x="1047065" y="1876422"/>
            <a:ext cx="10067925" cy="4942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drop down arrow">
            <a:extLst>
              <a:ext uri="{FF2B5EF4-FFF2-40B4-BE49-F238E27FC236}">
                <a16:creationId xmlns:a16="http://schemas.microsoft.com/office/drawing/2014/main" id="{47C4543B-FDD2-4345-AF00-A9526DE7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625137" y="1450828"/>
            <a:ext cx="194952" cy="1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F7FF9-9114-49E2-B4C5-4F539AF5441C}"/>
              </a:ext>
            </a:extLst>
          </p:cNvPr>
          <p:cNvSpPr/>
          <p:nvPr/>
        </p:nvSpPr>
        <p:spPr>
          <a:xfrm>
            <a:off x="1077010" y="1876422"/>
            <a:ext cx="319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 Bob!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16152-5233-4536-96C6-71E216581CCA}"/>
              </a:ext>
            </a:extLst>
          </p:cNvPr>
          <p:cNvSpPr txBox="1"/>
          <p:nvPr/>
        </p:nvSpPr>
        <p:spPr>
          <a:xfrm>
            <a:off x="1371860" y="2809834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Kids Info: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0FE12-CA0D-4C41-AB62-444A29782FE1}"/>
              </a:ext>
            </a:extLst>
          </p:cNvPr>
          <p:cNvSpPr/>
          <p:nvPr/>
        </p:nvSpPr>
        <p:spPr>
          <a:xfrm>
            <a:off x="1394788" y="3330246"/>
            <a:ext cx="681990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Image result for edit pen">
            <a:extLst>
              <a:ext uri="{FF2B5EF4-FFF2-40B4-BE49-F238E27FC236}">
                <a16:creationId xmlns:a16="http://schemas.microsoft.com/office/drawing/2014/main" id="{D5791D46-9B59-4070-BB43-2151D2ABB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48" y="3071444"/>
            <a:ext cx="198840" cy="198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1ECDE-BA9B-4D58-A6D9-4787DC464A47}"/>
              </a:ext>
            </a:extLst>
          </p:cNvPr>
          <p:cNvSpPr txBox="1"/>
          <p:nvPr/>
        </p:nvSpPr>
        <p:spPr>
          <a:xfrm>
            <a:off x="1371860" y="3581400"/>
            <a:ext cx="555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Name: </a:t>
            </a:r>
            <a:r>
              <a:rPr lang="en-US" dirty="0">
                <a:solidFill>
                  <a:schemeClr val="bg1"/>
                </a:solidFill>
              </a:rPr>
              <a:t>Billy Joel</a:t>
            </a:r>
          </a:p>
          <a:p>
            <a:r>
              <a:rPr lang="en-US" dirty="0">
                <a:solidFill>
                  <a:schemeClr val="accent2"/>
                </a:solidFill>
              </a:rPr>
              <a:t>Student ID: </a:t>
            </a:r>
            <a:r>
              <a:rPr lang="en-US" dirty="0">
                <a:solidFill>
                  <a:schemeClr val="bg1"/>
                </a:solidFill>
              </a:rPr>
              <a:t>80105971101117797110</a:t>
            </a:r>
          </a:p>
          <a:p>
            <a:r>
              <a:rPr lang="en-US" dirty="0">
                <a:solidFill>
                  <a:schemeClr val="accent2"/>
                </a:solidFill>
              </a:rPr>
              <a:t>Enrolled Sports:</a:t>
            </a:r>
            <a:r>
              <a:rPr lang="en-US" dirty="0">
                <a:solidFill>
                  <a:schemeClr val="bg1"/>
                </a:solidFill>
              </a:rPr>
              <a:t> None</a:t>
            </a:r>
          </a:p>
          <a:p>
            <a:r>
              <a:rPr lang="en-US" dirty="0">
                <a:solidFill>
                  <a:schemeClr val="accent2"/>
                </a:solidFill>
              </a:rPr>
              <a:t>		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C1DCE-32D3-4630-85DA-D03FAF058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37" y="1467781"/>
            <a:ext cx="280585" cy="3631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051ADE-8983-46C4-AEE1-69671901ABAC}"/>
              </a:ext>
            </a:extLst>
          </p:cNvPr>
          <p:cNvSpPr/>
          <p:nvPr/>
        </p:nvSpPr>
        <p:spPr>
          <a:xfrm>
            <a:off x="7607170" y="1874419"/>
            <a:ext cx="3196709" cy="12751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									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499C2-1EC9-4086-AEE8-3348782714BB}"/>
              </a:ext>
            </a:extLst>
          </p:cNvPr>
          <p:cNvSpPr/>
          <p:nvPr/>
        </p:nvSpPr>
        <p:spPr>
          <a:xfrm>
            <a:off x="7620040" y="1874364"/>
            <a:ext cx="3196709" cy="646331"/>
          </a:xfrm>
          <a:prstGeom prst="rect">
            <a:avLst/>
          </a:prstGeom>
          <a:solidFill>
            <a:schemeClr val="bg1">
              <a:lumMod val="85000"/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Children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36269B-3A0A-4AC0-B117-A39BAAC71213}"/>
              </a:ext>
            </a:extLst>
          </p:cNvPr>
          <p:cNvSpPr/>
          <p:nvPr/>
        </p:nvSpPr>
        <p:spPr>
          <a:xfrm>
            <a:off x="7577225" y="2486668"/>
            <a:ext cx="31453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Children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31AF0A-1FC7-433E-9560-9B79F55BC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37" y="2184183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</a:t>
            </a:r>
            <a:r>
              <a:rPr lang="en-US" b="1" dirty="0">
                <a:solidFill>
                  <a:schemeClr val="bg1"/>
                </a:solidFill>
              </a:rPr>
              <a:t>Welcome Bob!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9D577B-C5B3-4A9D-9480-5B26219D1C05}"/>
              </a:ext>
            </a:extLst>
          </p:cNvPr>
          <p:cNvSpPr/>
          <p:nvPr/>
        </p:nvSpPr>
        <p:spPr>
          <a:xfrm>
            <a:off x="-14972" y="1141010"/>
            <a:ext cx="12192000" cy="7354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									</a:t>
            </a:r>
            <a:r>
              <a:rPr lang="en-US" b="1" dirty="0"/>
              <a:t>Profile	</a:t>
            </a:r>
            <a:r>
              <a:rPr lang="en-US" b="1" u="sng" dirty="0">
                <a:solidFill>
                  <a:schemeClr val="accent2"/>
                </a:solidFill>
              </a:rPr>
              <a:t>Children</a:t>
            </a:r>
            <a:r>
              <a:rPr lang="en-US" b="1" dirty="0"/>
              <a:t>	   Enroll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D4BF5-7B5C-4F45-A7BD-2919F4F2F520}"/>
              </a:ext>
            </a:extLst>
          </p:cNvPr>
          <p:cNvSpPr/>
          <p:nvPr/>
        </p:nvSpPr>
        <p:spPr>
          <a:xfrm>
            <a:off x="1047065" y="1876422"/>
            <a:ext cx="10067925" cy="4942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drop down arrow">
            <a:extLst>
              <a:ext uri="{FF2B5EF4-FFF2-40B4-BE49-F238E27FC236}">
                <a16:creationId xmlns:a16="http://schemas.microsoft.com/office/drawing/2014/main" id="{47C4543B-FDD2-4345-AF00-A9526DE7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625137" y="1450828"/>
            <a:ext cx="194952" cy="1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F7FF9-9114-49E2-B4C5-4F539AF5441C}"/>
              </a:ext>
            </a:extLst>
          </p:cNvPr>
          <p:cNvSpPr/>
          <p:nvPr/>
        </p:nvSpPr>
        <p:spPr>
          <a:xfrm>
            <a:off x="1077010" y="1876422"/>
            <a:ext cx="319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 Bob!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16152-5233-4536-96C6-71E216581CCA}"/>
              </a:ext>
            </a:extLst>
          </p:cNvPr>
          <p:cNvSpPr txBox="1"/>
          <p:nvPr/>
        </p:nvSpPr>
        <p:spPr>
          <a:xfrm>
            <a:off x="1371860" y="2809834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Kids Info: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0FE12-CA0D-4C41-AB62-444A29782FE1}"/>
              </a:ext>
            </a:extLst>
          </p:cNvPr>
          <p:cNvSpPr/>
          <p:nvPr/>
        </p:nvSpPr>
        <p:spPr>
          <a:xfrm>
            <a:off x="1394788" y="3330246"/>
            <a:ext cx="681990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Image result for edit pen">
            <a:extLst>
              <a:ext uri="{FF2B5EF4-FFF2-40B4-BE49-F238E27FC236}">
                <a16:creationId xmlns:a16="http://schemas.microsoft.com/office/drawing/2014/main" id="{D5791D46-9B59-4070-BB43-2151D2ABB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48" y="3071444"/>
            <a:ext cx="198840" cy="198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1ECDE-BA9B-4D58-A6D9-4787DC464A47}"/>
              </a:ext>
            </a:extLst>
          </p:cNvPr>
          <p:cNvSpPr txBox="1"/>
          <p:nvPr/>
        </p:nvSpPr>
        <p:spPr>
          <a:xfrm>
            <a:off x="1371860" y="3581400"/>
            <a:ext cx="555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Name: </a:t>
            </a:r>
            <a:r>
              <a:rPr lang="en-US" dirty="0">
                <a:solidFill>
                  <a:schemeClr val="bg1"/>
                </a:solidFill>
              </a:rPr>
              <a:t>Billy Joel</a:t>
            </a:r>
          </a:p>
          <a:p>
            <a:r>
              <a:rPr lang="en-US" dirty="0">
                <a:solidFill>
                  <a:schemeClr val="accent2"/>
                </a:solidFill>
              </a:rPr>
              <a:t>Student ID: </a:t>
            </a:r>
            <a:r>
              <a:rPr lang="en-US" dirty="0">
                <a:solidFill>
                  <a:schemeClr val="bg1"/>
                </a:solidFill>
              </a:rPr>
              <a:t>80105971101117797110</a:t>
            </a:r>
          </a:p>
          <a:p>
            <a:r>
              <a:rPr lang="en-US" dirty="0">
                <a:solidFill>
                  <a:schemeClr val="accent2"/>
                </a:solidFill>
              </a:rPr>
              <a:t>Enrolled Sports:</a:t>
            </a:r>
            <a:r>
              <a:rPr lang="en-US" dirty="0">
                <a:solidFill>
                  <a:schemeClr val="bg1"/>
                </a:solidFill>
              </a:rPr>
              <a:t> None</a:t>
            </a:r>
          </a:p>
          <a:p>
            <a:r>
              <a:rPr lang="en-US" dirty="0">
                <a:solidFill>
                  <a:schemeClr val="accent2"/>
                </a:solidFill>
              </a:rPr>
              <a:t>		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C1DCE-32D3-4630-85DA-D03FAF058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37" y="1467781"/>
            <a:ext cx="280585" cy="3631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051ADE-8983-46C4-AEE1-69671901ABAC}"/>
              </a:ext>
            </a:extLst>
          </p:cNvPr>
          <p:cNvSpPr/>
          <p:nvPr/>
        </p:nvSpPr>
        <p:spPr>
          <a:xfrm>
            <a:off x="7607170" y="1874419"/>
            <a:ext cx="3196709" cy="12751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									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499C2-1EC9-4086-AEE8-3348782714BB}"/>
              </a:ext>
            </a:extLst>
          </p:cNvPr>
          <p:cNvSpPr/>
          <p:nvPr/>
        </p:nvSpPr>
        <p:spPr>
          <a:xfrm>
            <a:off x="7620040" y="1874364"/>
            <a:ext cx="319670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Children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36269B-3A0A-4AC0-B117-A39BAAC71213}"/>
              </a:ext>
            </a:extLst>
          </p:cNvPr>
          <p:cNvSpPr/>
          <p:nvPr/>
        </p:nvSpPr>
        <p:spPr>
          <a:xfrm>
            <a:off x="7620039" y="2486668"/>
            <a:ext cx="3196709" cy="646331"/>
          </a:xfrm>
          <a:prstGeom prst="rect">
            <a:avLst/>
          </a:prstGeom>
          <a:solidFill>
            <a:schemeClr val="bg1">
              <a:lumMod val="85000"/>
              <a:alpha val="56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Children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31AF0A-1FC7-433E-9560-9B79F55BC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551" y="2756943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0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dirty="0">
                <a:solidFill>
                  <a:schemeClr val="bg1"/>
                </a:solidFill>
              </a:rPr>
              <a:t>	About	Pricing	Events	Donate	Contact 		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Register</a:t>
            </a:r>
          </a:p>
        </p:txBody>
      </p:sp>
    </p:spTree>
    <p:extLst>
      <p:ext uri="{BB962C8B-B14F-4D97-AF65-F5344CB8AC3E}">
        <p14:creationId xmlns:p14="http://schemas.microsoft.com/office/powerpoint/2010/main" val="259538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7547AF-EEF4-4E8B-A3CB-4DA29F41A6CD}"/>
              </a:ext>
            </a:extLst>
          </p:cNvPr>
          <p:cNvSpPr/>
          <p:nvPr/>
        </p:nvSpPr>
        <p:spPr>
          <a:xfrm>
            <a:off x="-14972" y="2679701"/>
            <a:ext cx="12192000" cy="41782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153869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3E405-8B66-4FD7-B8A7-24E31EFE8E35}"/>
              </a:ext>
            </a:extLst>
          </p:cNvPr>
          <p:cNvSpPr/>
          <p:nvPr/>
        </p:nvSpPr>
        <p:spPr>
          <a:xfrm>
            <a:off x="1482752" y="1127810"/>
            <a:ext cx="9226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Zephyrhills High School Booster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BC22E-9472-4DC0-92AC-4151E123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050" y="2087236"/>
            <a:ext cx="5688464" cy="192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6335 12th Street • Zephyrhills, FL 33542 • Phone: (813) 794-6100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dirty="0">
                <a:solidFill>
                  <a:schemeClr val="bg1"/>
                </a:solidFill>
              </a:rPr>
              <a:t>	About	Pricing	Events	Donate	Contact 		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Register</a:t>
            </a:r>
          </a:p>
        </p:txBody>
      </p:sp>
      <p:pic>
        <p:nvPicPr>
          <p:cNvPr id="1026" name="Picture 2" descr="Image result for zephyrhills high school">
            <a:extLst>
              <a:ext uri="{FF2B5EF4-FFF2-40B4-BE49-F238E27FC236}">
                <a16:creationId xmlns:a16="http://schemas.microsoft.com/office/drawing/2014/main" id="{59F7FE3A-012E-40DC-B46A-8BB884CE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20" y="3048467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ephyrhills high school">
            <a:extLst>
              <a:ext uri="{FF2B5EF4-FFF2-40B4-BE49-F238E27FC236}">
                <a16:creationId xmlns:a16="http://schemas.microsoft.com/office/drawing/2014/main" id="{FE572607-9A96-441B-8F78-FBB716D1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23" y="3048467"/>
            <a:ext cx="41171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72BB38-8FF1-4866-8BBA-CA1BDE60C5B0}"/>
              </a:ext>
            </a:extLst>
          </p:cNvPr>
          <p:cNvSpPr/>
          <p:nvPr/>
        </p:nvSpPr>
        <p:spPr>
          <a:xfrm>
            <a:off x="1217296" y="5885277"/>
            <a:ext cx="9829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Help Support your team will a small donation</a:t>
            </a:r>
          </a:p>
        </p:txBody>
      </p:sp>
    </p:spTree>
    <p:extLst>
      <p:ext uri="{BB962C8B-B14F-4D97-AF65-F5344CB8AC3E}">
        <p14:creationId xmlns:p14="http://schemas.microsoft.com/office/powerpoint/2010/main" val="30186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7547AF-EEF4-4E8B-A3CB-4DA29F41A6CD}"/>
              </a:ext>
            </a:extLst>
          </p:cNvPr>
          <p:cNvSpPr/>
          <p:nvPr/>
        </p:nvSpPr>
        <p:spPr>
          <a:xfrm>
            <a:off x="-14972" y="1141010"/>
            <a:ext cx="12192000" cy="5716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dirty="0">
                <a:solidFill>
                  <a:schemeClr val="bg1"/>
                </a:solidFill>
              </a:rPr>
              <a:t>	About	Pricing	Events	Donate	Contact 		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Register</a:t>
            </a:r>
          </a:p>
        </p:txBody>
      </p:sp>
      <p:pic>
        <p:nvPicPr>
          <p:cNvPr id="1026" name="Picture 2" descr="Image result for zephyrhills high school">
            <a:extLst>
              <a:ext uri="{FF2B5EF4-FFF2-40B4-BE49-F238E27FC236}">
                <a16:creationId xmlns:a16="http://schemas.microsoft.com/office/drawing/2014/main" id="{59F7FE3A-012E-40DC-B46A-8BB884CEA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9"/>
          <a:stretch/>
        </p:blipFill>
        <p:spPr bwMode="auto">
          <a:xfrm>
            <a:off x="1046313" y="1141010"/>
            <a:ext cx="4114800" cy="4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ephyrhills high school">
            <a:extLst>
              <a:ext uri="{FF2B5EF4-FFF2-40B4-BE49-F238E27FC236}">
                <a16:creationId xmlns:a16="http://schemas.microsoft.com/office/drawing/2014/main" id="{FE572607-9A96-441B-8F78-FBB716D19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1" b="-2"/>
          <a:stretch/>
        </p:blipFill>
        <p:spPr bwMode="auto">
          <a:xfrm>
            <a:off x="6690316" y="1141010"/>
            <a:ext cx="4117194" cy="4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72BB38-8FF1-4866-8BBA-CA1BDE60C5B0}"/>
              </a:ext>
            </a:extLst>
          </p:cNvPr>
          <p:cNvSpPr/>
          <p:nvPr/>
        </p:nvSpPr>
        <p:spPr>
          <a:xfrm>
            <a:off x="978089" y="1666435"/>
            <a:ext cx="98294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Help Support your team will a small donation</a:t>
            </a:r>
          </a:p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Go Bulldogs!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0D2C5-3F4A-4099-BC48-C67400260716}"/>
              </a:ext>
            </a:extLst>
          </p:cNvPr>
          <p:cNvSpPr/>
          <p:nvPr/>
        </p:nvSpPr>
        <p:spPr>
          <a:xfrm>
            <a:off x="1790700" y="2973870"/>
            <a:ext cx="2186482" cy="3439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02F290-ABC2-40FE-9767-B29E56C82B20}"/>
              </a:ext>
            </a:extLst>
          </p:cNvPr>
          <p:cNvSpPr/>
          <p:nvPr/>
        </p:nvSpPr>
        <p:spPr>
          <a:xfrm>
            <a:off x="4531627" y="2958806"/>
            <a:ext cx="6275881" cy="3439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FBD517-4114-460B-94D5-B8BE5DAE3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958806"/>
            <a:ext cx="2186482" cy="3439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F1A36A-DC4A-45DE-BFC1-8987A30F31C8}"/>
              </a:ext>
            </a:extLst>
          </p:cNvPr>
          <p:cNvSpPr txBox="1"/>
          <p:nvPr/>
        </p:nvSpPr>
        <p:spPr>
          <a:xfrm>
            <a:off x="4531627" y="2958806"/>
            <a:ext cx="6159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/>
              <a:t>BULLDOG NEWS</a:t>
            </a:r>
          </a:p>
          <a:p>
            <a:pPr fontAlgn="base"/>
            <a:r>
              <a:rPr lang="en-US" u="sng" dirty="0"/>
              <a:t>Bulldog Expo – Incoming 9th Graders</a:t>
            </a:r>
          </a:p>
          <a:p>
            <a:pPr fontAlgn="base"/>
            <a:r>
              <a:rPr lang="en-US" dirty="0"/>
              <a:t>For incoming 9th Graders. Learn more about what ZHS has to offer! We will be showcasing Career and Technical Education Courses and Clubs.  November 26, 2018 @5:30pm in the ZHS Commons. Click here for more...</a:t>
            </a:r>
          </a:p>
          <a:p>
            <a:pPr fontAlgn="base"/>
            <a:r>
              <a:rPr lang="en-US" dirty="0">
                <a:solidFill>
                  <a:schemeClr val="accent1"/>
                </a:solidFill>
              </a:rPr>
              <a:t>read more</a:t>
            </a:r>
          </a:p>
          <a:p>
            <a:pPr fontAlgn="base"/>
            <a:r>
              <a:rPr lang="en-US" u="sng" dirty="0"/>
              <a:t>SAT Test Requirements</a:t>
            </a:r>
          </a:p>
          <a:p>
            <a:pPr fontAlgn="base"/>
            <a:r>
              <a:rPr lang="en-US" dirty="0"/>
              <a:t>Please review information under the Students tab regarding SAT testing dates and requirements.</a:t>
            </a:r>
          </a:p>
          <a:p>
            <a:pPr fontAlgn="base"/>
            <a:r>
              <a:rPr lang="en-US" dirty="0">
                <a:solidFill>
                  <a:schemeClr val="accent1"/>
                </a:solidFill>
              </a:rPr>
              <a:t>read more</a:t>
            </a:r>
          </a:p>
        </p:txBody>
      </p:sp>
    </p:spTree>
    <p:extLst>
      <p:ext uri="{BB962C8B-B14F-4D97-AF65-F5344CB8AC3E}">
        <p14:creationId xmlns:p14="http://schemas.microsoft.com/office/powerpoint/2010/main" val="208975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	</a:t>
            </a:r>
            <a:r>
              <a:rPr lang="en-US" b="1" dirty="0">
                <a:solidFill>
                  <a:schemeClr val="accent2"/>
                </a:solidFill>
              </a:rPr>
              <a:t>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AC972-F99D-4CD6-A79C-E39CFA5AC6F7}"/>
              </a:ext>
            </a:extLst>
          </p:cNvPr>
          <p:cNvSpPr/>
          <p:nvPr/>
        </p:nvSpPr>
        <p:spPr>
          <a:xfrm>
            <a:off x="1060133" y="1614220"/>
            <a:ext cx="3424922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EC2FEB-D606-4ACD-912E-AC8EF1A44B09}"/>
              </a:ext>
            </a:extLst>
          </p:cNvPr>
          <p:cNvSpPr/>
          <p:nvPr/>
        </p:nvSpPr>
        <p:spPr>
          <a:xfrm>
            <a:off x="5560159" y="1614220"/>
            <a:ext cx="5657353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1A8B-7C51-4DCA-89C1-0CD9A9586D94}"/>
              </a:ext>
            </a:extLst>
          </p:cNvPr>
          <p:cNvSpPr/>
          <p:nvPr/>
        </p:nvSpPr>
        <p:spPr>
          <a:xfrm>
            <a:off x="7156682" y="1521489"/>
            <a:ext cx="2315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B1E4B-A4BD-45BD-AE4B-20851A3802C3}"/>
              </a:ext>
            </a:extLst>
          </p:cNvPr>
          <p:cNvSpPr/>
          <p:nvPr/>
        </p:nvSpPr>
        <p:spPr>
          <a:xfrm>
            <a:off x="1855734" y="1521489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956C1-D317-45A7-BCD4-C1070DD277C5}"/>
              </a:ext>
            </a:extLst>
          </p:cNvPr>
          <p:cNvGrpSpPr/>
          <p:nvPr/>
        </p:nvGrpSpPr>
        <p:grpSpPr>
          <a:xfrm>
            <a:off x="5797787" y="2496396"/>
            <a:ext cx="5038725" cy="369333"/>
            <a:chOff x="4914900" y="2488600"/>
            <a:chExt cx="2752965" cy="36933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E7ABE1-6E9D-41E4-B970-5D366F236F88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54CC60-461A-46A0-A34D-64C01F16C818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F1CD5-872C-4C91-B8D2-69B30B7D81D2}"/>
              </a:ext>
            </a:extLst>
          </p:cNvPr>
          <p:cNvGrpSpPr/>
          <p:nvPr/>
        </p:nvGrpSpPr>
        <p:grpSpPr>
          <a:xfrm>
            <a:off x="5797786" y="3024938"/>
            <a:ext cx="5038725" cy="369333"/>
            <a:chOff x="4914900" y="2488600"/>
            <a:chExt cx="2752965" cy="36933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241CBC-E0F8-42FD-8B0A-075FB005D7C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E8D346-5392-4EBD-9A2C-8394AE86C0A3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ED01C-B8ED-4714-A8C8-DAD38C1D16DA}"/>
              </a:ext>
            </a:extLst>
          </p:cNvPr>
          <p:cNvGrpSpPr/>
          <p:nvPr/>
        </p:nvGrpSpPr>
        <p:grpSpPr>
          <a:xfrm>
            <a:off x="5797786" y="3563238"/>
            <a:ext cx="5038725" cy="369333"/>
            <a:chOff x="4914900" y="2488600"/>
            <a:chExt cx="2752965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72FEA5-87EA-42EE-A27F-1A356873D657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697823-0F5B-4344-ADDB-C8B200313A5D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Confirm Password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C0910E-2C02-4AC3-80D6-C92FF5A78006}"/>
              </a:ext>
            </a:extLst>
          </p:cNvPr>
          <p:cNvGrpSpPr/>
          <p:nvPr/>
        </p:nvGrpSpPr>
        <p:grpSpPr>
          <a:xfrm>
            <a:off x="5803660" y="4097513"/>
            <a:ext cx="5032851" cy="369333"/>
            <a:chOff x="4914900" y="2488600"/>
            <a:chExt cx="2752965" cy="36933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47FC88-3846-4E4D-B373-BDC1EC09C6A3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9B54AA-C06B-4846-ABF8-F48FDB5BFDEA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First Name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EEC86C-F752-438E-A39B-AD2678C31E12}"/>
              </a:ext>
            </a:extLst>
          </p:cNvPr>
          <p:cNvGrpSpPr/>
          <p:nvPr/>
        </p:nvGrpSpPr>
        <p:grpSpPr>
          <a:xfrm>
            <a:off x="5797786" y="4639838"/>
            <a:ext cx="5032851" cy="369333"/>
            <a:chOff x="4914900" y="2488600"/>
            <a:chExt cx="2752965" cy="36933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94637A9-77C9-4476-912A-7CBD79F39B25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F4BC7-235E-4F4C-B8AB-05D3DEBA6E5F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Last Name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2030FC-6423-45BD-8821-89EC49B6B898}"/>
              </a:ext>
            </a:extLst>
          </p:cNvPr>
          <p:cNvGrpSpPr/>
          <p:nvPr/>
        </p:nvGrpSpPr>
        <p:grpSpPr>
          <a:xfrm>
            <a:off x="5797786" y="5182163"/>
            <a:ext cx="5032851" cy="369333"/>
            <a:chOff x="4914900" y="2488600"/>
            <a:chExt cx="2752965" cy="3693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DF61D85-CD13-461B-8AC3-091E0445AC7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E2A477-D7AF-4144-BB09-17CED8ED1071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Phone Number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BEE79D-71DC-4198-8C8A-7D6863DB959C}"/>
              </a:ext>
            </a:extLst>
          </p:cNvPr>
          <p:cNvGrpSpPr/>
          <p:nvPr/>
        </p:nvGrpSpPr>
        <p:grpSpPr>
          <a:xfrm>
            <a:off x="1196421" y="2540907"/>
            <a:ext cx="3149837" cy="369333"/>
            <a:chOff x="4914900" y="2488600"/>
            <a:chExt cx="2752965" cy="36933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5D0A036-F64C-4482-80E2-69D68894110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D7C235-BE69-4044-B894-CFA57D768F12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0A9E3A-C61F-457A-B781-79480AC98B0A}"/>
              </a:ext>
            </a:extLst>
          </p:cNvPr>
          <p:cNvGrpSpPr/>
          <p:nvPr/>
        </p:nvGrpSpPr>
        <p:grpSpPr>
          <a:xfrm>
            <a:off x="1196421" y="3074307"/>
            <a:ext cx="3149837" cy="369333"/>
            <a:chOff x="4914900" y="2488600"/>
            <a:chExt cx="2752965" cy="36933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5E9B9F1-F5DE-4639-9165-5F0CFC260004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05AF3B-2F36-4FD5-A1B3-CA121E20A626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5D56F-72DD-45AB-9986-05901AE256DD}"/>
              </a:ext>
            </a:extLst>
          </p:cNvPr>
          <p:cNvSpPr/>
          <p:nvPr/>
        </p:nvSpPr>
        <p:spPr>
          <a:xfrm>
            <a:off x="1764977" y="3692343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3FBC01-F076-4935-A797-E95BD01ED3DB}"/>
              </a:ext>
            </a:extLst>
          </p:cNvPr>
          <p:cNvSpPr/>
          <p:nvPr/>
        </p:nvSpPr>
        <p:spPr>
          <a:xfrm>
            <a:off x="7378510" y="5884217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225123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8DFE-6457-4EFC-8A4C-8BD78029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8468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en-US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61093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7547AF-EEF4-4E8B-A3CB-4DA29F41A6CD}"/>
              </a:ext>
            </a:extLst>
          </p:cNvPr>
          <p:cNvSpPr/>
          <p:nvPr/>
        </p:nvSpPr>
        <p:spPr>
          <a:xfrm>
            <a:off x="-14972" y="2679701"/>
            <a:ext cx="12192000" cy="41782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153869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3E405-8B66-4FD7-B8A7-24E31EFE8E35}"/>
              </a:ext>
            </a:extLst>
          </p:cNvPr>
          <p:cNvSpPr/>
          <p:nvPr/>
        </p:nvSpPr>
        <p:spPr>
          <a:xfrm>
            <a:off x="1482752" y="1127810"/>
            <a:ext cx="9226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Zephyrhills High School Booster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BC22E-9472-4DC0-92AC-4151E123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050" y="2087236"/>
            <a:ext cx="5688464" cy="192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6335 12th Street • Zephyrhills, FL 33542 • Phone: (813) 794-6100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dirty="0">
                <a:solidFill>
                  <a:schemeClr val="bg1"/>
                </a:solidFill>
              </a:rPr>
              <a:t>	About	Pricing	Events	Donate	</a:t>
            </a:r>
            <a:r>
              <a:rPr lang="en-US" dirty="0">
                <a:solidFill>
                  <a:srgbClr val="FFC000"/>
                </a:solidFill>
              </a:rPr>
              <a:t>Contact</a:t>
            </a:r>
            <a:r>
              <a:rPr lang="en-US" dirty="0">
                <a:solidFill>
                  <a:schemeClr val="bg1"/>
                </a:solidFill>
              </a:rPr>
              <a:t> 		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Register</a:t>
            </a:r>
          </a:p>
        </p:txBody>
      </p:sp>
      <p:pic>
        <p:nvPicPr>
          <p:cNvPr id="1026" name="Picture 2" descr="Image result for zephyrhills high school">
            <a:extLst>
              <a:ext uri="{FF2B5EF4-FFF2-40B4-BE49-F238E27FC236}">
                <a16:creationId xmlns:a16="http://schemas.microsoft.com/office/drawing/2014/main" id="{59F7FE3A-012E-40DC-B46A-8BB884CE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20" y="3048467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ephyrhills high school">
            <a:extLst>
              <a:ext uri="{FF2B5EF4-FFF2-40B4-BE49-F238E27FC236}">
                <a16:creationId xmlns:a16="http://schemas.microsoft.com/office/drawing/2014/main" id="{FE572607-9A96-441B-8F78-FBB716D1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23" y="3048467"/>
            <a:ext cx="41171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72BB38-8FF1-4866-8BBA-CA1BDE60C5B0}"/>
              </a:ext>
            </a:extLst>
          </p:cNvPr>
          <p:cNvSpPr/>
          <p:nvPr/>
        </p:nvSpPr>
        <p:spPr>
          <a:xfrm>
            <a:off x="1217296" y="5885277"/>
            <a:ext cx="9829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Help Support your team will a small donation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0ABB34-9BCB-43DC-95C0-13C26CBA7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514" y="463537"/>
            <a:ext cx="280585" cy="363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358493-98AC-4944-81E1-F25759DAA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58" y="1006184"/>
            <a:ext cx="280585" cy="36319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15C9329-3E2E-47BE-8C99-F68EA504AEC9}"/>
              </a:ext>
            </a:extLst>
          </p:cNvPr>
          <p:cNvSpPr/>
          <p:nvPr/>
        </p:nvSpPr>
        <p:spPr>
          <a:xfrm rot="775283">
            <a:off x="2127039" y="153725"/>
            <a:ext cx="2724150" cy="10460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Click Bring to home page</a:t>
            </a:r>
          </a:p>
        </p:txBody>
      </p:sp>
    </p:spTree>
    <p:extLst>
      <p:ext uri="{BB962C8B-B14F-4D97-AF65-F5344CB8AC3E}">
        <p14:creationId xmlns:p14="http://schemas.microsoft.com/office/powerpoint/2010/main" val="170787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7547AF-EEF4-4E8B-A3CB-4DA29F41A6CD}"/>
              </a:ext>
            </a:extLst>
          </p:cNvPr>
          <p:cNvSpPr/>
          <p:nvPr/>
        </p:nvSpPr>
        <p:spPr>
          <a:xfrm>
            <a:off x="-14972" y="1141010"/>
            <a:ext cx="12192000" cy="5716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Home</a:t>
            </a:r>
            <a:r>
              <a:rPr lang="en-US" dirty="0">
                <a:solidFill>
                  <a:schemeClr val="bg1"/>
                </a:solidFill>
              </a:rPr>
              <a:t>	About	Pricing	Events	Donate	Contact 		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Register</a:t>
            </a:r>
          </a:p>
        </p:txBody>
      </p:sp>
      <p:pic>
        <p:nvPicPr>
          <p:cNvPr id="1026" name="Picture 2" descr="Image result for zephyrhills high school">
            <a:extLst>
              <a:ext uri="{FF2B5EF4-FFF2-40B4-BE49-F238E27FC236}">
                <a16:creationId xmlns:a16="http://schemas.microsoft.com/office/drawing/2014/main" id="{59F7FE3A-012E-40DC-B46A-8BB884CEA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9"/>
          <a:stretch/>
        </p:blipFill>
        <p:spPr bwMode="auto">
          <a:xfrm>
            <a:off x="1046313" y="1141010"/>
            <a:ext cx="4114800" cy="4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ephyrhills high school">
            <a:extLst>
              <a:ext uri="{FF2B5EF4-FFF2-40B4-BE49-F238E27FC236}">
                <a16:creationId xmlns:a16="http://schemas.microsoft.com/office/drawing/2014/main" id="{FE572607-9A96-441B-8F78-FBB716D19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1" b="-2"/>
          <a:stretch/>
        </p:blipFill>
        <p:spPr bwMode="auto">
          <a:xfrm>
            <a:off x="6690316" y="1141010"/>
            <a:ext cx="4117194" cy="4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72BB38-8FF1-4866-8BBA-CA1BDE60C5B0}"/>
              </a:ext>
            </a:extLst>
          </p:cNvPr>
          <p:cNvSpPr/>
          <p:nvPr/>
        </p:nvSpPr>
        <p:spPr>
          <a:xfrm>
            <a:off x="978089" y="1666435"/>
            <a:ext cx="98294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Help Support your team will a small donation</a:t>
            </a:r>
          </a:p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Go Bulldogs!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0D2C5-3F4A-4099-BC48-C67400260716}"/>
              </a:ext>
            </a:extLst>
          </p:cNvPr>
          <p:cNvSpPr/>
          <p:nvPr/>
        </p:nvSpPr>
        <p:spPr>
          <a:xfrm>
            <a:off x="1790700" y="2973870"/>
            <a:ext cx="2186482" cy="3439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02F290-ABC2-40FE-9767-B29E56C82B20}"/>
              </a:ext>
            </a:extLst>
          </p:cNvPr>
          <p:cNvSpPr/>
          <p:nvPr/>
        </p:nvSpPr>
        <p:spPr>
          <a:xfrm>
            <a:off x="4531627" y="2958806"/>
            <a:ext cx="6275881" cy="3439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FBD517-4114-460B-94D5-B8BE5DAE3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811"/>
          <a:stretch/>
        </p:blipFill>
        <p:spPr>
          <a:xfrm>
            <a:off x="1790700" y="2958806"/>
            <a:ext cx="2186482" cy="3439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F1A36A-DC4A-45DE-BFC1-8987A30F31C8}"/>
              </a:ext>
            </a:extLst>
          </p:cNvPr>
          <p:cNvSpPr txBox="1"/>
          <p:nvPr/>
        </p:nvSpPr>
        <p:spPr>
          <a:xfrm>
            <a:off x="4531627" y="2958806"/>
            <a:ext cx="6159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/>
              <a:t>BULLDOG NEWS</a:t>
            </a:r>
          </a:p>
          <a:p>
            <a:pPr fontAlgn="base"/>
            <a:r>
              <a:rPr lang="en-US" u="sng" dirty="0"/>
              <a:t>Bulldog Expo – Incoming 9th Graders</a:t>
            </a:r>
          </a:p>
          <a:p>
            <a:pPr fontAlgn="base"/>
            <a:r>
              <a:rPr lang="en-US" dirty="0"/>
              <a:t>For incoming 9th Graders. Learn more about what ZHS has to offer! We will be showcasing Career and Technical Education Courses and Clubs.  November 26, 2018 @5:30pm in the ZHS Commons. Click here for more...</a:t>
            </a:r>
          </a:p>
          <a:p>
            <a:pPr fontAlgn="base"/>
            <a:r>
              <a:rPr lang="en-US" dirty="0">
                <a:solidFill>
                  <a:schemeClr val="accent2"/>
                </a:solidFill>
              </a:rPr>
              <a:t>read more</a:t>
            </a:r>
          </a:p>
          <a:p>
            <a:pPr fontAlgn="base"/>
            <a:r>
              <a:rPr lang="en-US" u="sng" dirty="0"/>
              <a:t>SAT Test Requirements</a:t>
            </a:r>
          </a:p>
          <a:p>
            <a:pPr fontAlgn="base"/>
            <a:r>
              <a:rPr lang="en-US" dirty="0"/>
              <a:t>Please review information under the Students tab regarding SAT testing dates and requirements.</a:t>
            </a:r>
          </a:p>
          <a:p>
            <a:pPr fontAlgn="base"/>
            <a:r>
              <a:rPr lang="en-US" dirty="0">
                <a:solidFill>
                  <a:schemeClr val="accent1"/>
                </a:solidFill>
              </a:rPr>
              <a:t>read more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79CA5BC-2086-4B19-A521-767BB8048494}"/>
              </a:ext>
            </a:extLst>
          </p:cNvPr>
          <p:cNvSpPr/>
          <p:nvPr/>
        </p:nvSpPr>
        <p:spPr>
          <a:xfrm>
            <a:off x="342900" y="3829050"/>
            <a:ext cx="1447800" cy="163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Twitter Feed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64E825-8645-4DCD-97BB-EA8BC709C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9" y="4748708"/>
            <a:ext cx="280585" cy="36319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085C853-FD63-4DAE-BC4A-D234D856DCF3}"/>
              </a:ext>
            </a:extLst>
          </p:cNvPr>
          <p:cNvSpPr/>
          <p:nvPr/>
        </p:nvSpPr>
        <p:spPr>
          <a:xfrm>
            <a:off x="2517979" y="-188652"/>
            <a:ext cx="2013648" cy="134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tab is orange</a:t>
            </a:r>
          </a:p>
        </p:txBody>
      </p:sp>
    </p:spTree>
    <p:extLst>
      <p:ext uri="{BB962C8B-B14F-4D97-AF65-F5344CB8AC3E}">
        <p14:creationId xmlns:p14="http://schemas.microsoft.com/office/powerpoint/2010/main" val="179609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1F3E9-95B7-4629-B6C3-8D91F0324810}"/>
              </a:ext>
            </a:extLst>
          </p:cNvPr>
          <p:cNvSpPr/>
          <p:nvPr/>
        </p:nvSpPr>
        <p:spPr>
          <a:xfrm>
            <a:off x="-14972" y="1141011"/>
            <a:ext cx="12192000" cy="57169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4E70-0613-4E77-B7C4-A9CEF83547D0}"/>
              </a:ext>
            </a:extLst>
          </p:cNvPr>
          <p:cNvSpPr/>
          <p:nvPr/>
        </p:nvSpPr>
        <p:spPr>
          <a:xfrm>
            <a:off x="-14972" y="-93157"/>
            <a:ext cx="12192000" cy="12341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53770-FA33-4BBB-9583-981733AD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222" y1="28889" x2="40000" y2="27556"/>
                        <a14:foregroundMark x1="47111" y1="12000" x2="54222" y2="9778"/>
                        <a14:foregroundMark x1="12889" y1="45778" x2="24444" y2="19556"/>
                        <a14:foregroundMark x1="38222" y1="14667" x2="64000" y2="7111"/>
                        <a14:foregroundMark x1="24444" y1="18222" x2="65333" y2="16444"/>
                        <a14:foregroundMark x1="69333" y1="16444" x2="88889" y2="37333"/>
                        <a14:foregroundMark x1="31111" y1="58222" x2="51111" y2="30667"/>
                        <a14:foregroundMark x1="44000" y1="49333" x2="56889" y2="49333"/>
                        <a14:foregroundMark x1="32000" y1="47111" x2="48000" y2="26667"/>
                        <a14:foregroundMark x1="12000" y1="41778" x2="12000" y2="30667"/>
                        <a14:backgroundMark x1="44444" y1="97778" x2="56444" y2="99111"/>
                        <a14:backgroundMark x1="83111" y1="85778" x2="87556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47534"/>
            <a:ext cx="1342919" cy="134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BA245-9251-4B65-9FE7-7671DBE89D47}"/>
              </a:ext>
            </a:extLst>
          </p:cNvPr>
          <p:cNvSpPr txBox="1"/>
          <p:nvPr/>
        </p:nvSpPr>
        <p:spPr>
          <a:xfrm>
            <a:off x="4531628" y="279526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	About	Pricing	Events	Donate	Contact 		</a:t>
            </a:r>
            <a:r>
              <a:rPr lang="en-US" b="1" dirty="0">
                <a:solidFill>
                  <a:schemeClr val="accent2"/>
                </a:solidFill>
              </a:rPr>
              <a:t>Sign In</a:t>
            </a:r>
          </a:p>
          <a:p>
            <a:r>
              <a:rPr lang="en-US" dirty="0">
                <a:solidFill>
                  <a:schemeClr val="bg1"/>
                </a:solidFill>
              </a:rPr>
              <a:t>							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AC972-F99D-4CD6-A79C-E39CFA5AC6F7}"/>
              </a:ext>
            </a:extLst>
          </p:cNvPr>
          <p:cNvSpPr/>
          <p:nvPr/>
        </p:nvSpPr>
        <p:spPr>
          <a:xfrm>
            <a:off x="1060133" y="1614220"/>
            <a:ext cx="3424922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EC2FEB-D606-4ACD-912E-AC8EF1A44B09}"/>
              </a:ext>
            </a:extLst>
          </p:cNvPr>
          <p:cNvSpPr/>
          <p:nvPr/>
        </p:nvSpPr>
        <p:spPr>
          <a:xfrm>
            <a:off x="5560159" y="1614220"/>
            <a:ext cx="5657353" cy="4972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1A8B-7C51-4DCA-89C1-0CD9A9586D94}"/>
              </a:ext>
            </a:extLst>
          </p:cNvPr>
          <p:cNvSpPr/>
          <p:nvPr/>
        </p:nvSpPr>
        <p:spPr>
          <a:xfrm>
            <a:off x="7156682" y="1521489"/>
            <a:ext cx="2315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B1E4B-A4BD-45BD-AE4B-20851A3802C3}"/>
              </a:ext>
            </a:extLst>
          </p:cNvPr>
          <p:cNvSpPr/>
          <p:nvPr/>
        </p:nvSpPr>
        <p:spPr>
          <a:xfrm>
            <a:off x="1855734" y="1521489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956C1-D317-45A7-BCD4-C1070DD277C5}"/>
              </a:ext>
            </a:extLst>
          </p:cNvPr>
          <p:cNvGrpSpPr/>
          <p:nvPr/>
        </p:nvGrpSpPr>
        <p:grpSpPr>
          <a:xfrm>
            <a:off x="5797787" y="2496396"/>
            <a:ext cx="5038725" cy="369333"/>
            <a:chOff x="4914900" y="2488600"/>
            <a:chExt cx="2752965" cy="36933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E7ABE1-6E9D-41E4-B970-5D366F236F88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54CC60-461A-46A0-A34D-64C01F16C818}"/>
                </a:ext>
              </a:extLst>
            </p:cNvPr>
            <p:cNvSpPr txBox="1"/>
            <p:nvPr/>
          </p:nvSpPr>
          <p:spPr>
            <a:xfrm>
              <a:off x="4991510" y="2488601"/>
              <a:ext cx="2673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123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F1CD5-872C-4C91-B8D2-69B30B7D81D2}"/>
              </a:ext>
            </a:extLst>
          </p:cNvPr>
          <p:cNvGrpSpPr/>
          <p:nvPr/>
        </p:nvGrpSpPr>
        <p:grpSpPr>
          <a:xfrm>
            <a:off x="5797786" y="3024938"/>
            <a:ext cx="5038725" cy="452790"/>
            <a:chOff x="4914900" y="2488600"/>
            <a:chExt cx="2752965" cy="45279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241CBC-E0F8-42FD-8B0A-075FB005D7C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E8D346-5392-4EBD-9A2C-8394AE86C0A3}"/>
                </a:ext>
              </a:extLst>
            </p:cNvPr>
            <p:cNvSpPr txBox="1"/>
            <p:nvPr/>
          </p:nvSpPr>
          <p:spPr>
            <a:xfrm>
              <a:off x="4990111" y="2572058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*********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ED01C-B8ED-4714-A8C8-DAD38C1D16DA}"/>
              </a:ext>
            </a:extLst>
          </p:cNvPr>
          <p:cNvGrpSpPr/>
          <p:nvPr/>
        </p:nvGrpSpPr>
        <p:grpSpPr>
          <a:xfrm>
            <a:off x="5797786" y="3563238"/>
            <a:ext cx="5038725" cy="369333"/>
            <a:chOff x="4914900" y="2488600"/>
            <a:chExt cx="2752965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72FEA5-87EA-42EE-A27F-1A356873D657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697823-0F5B-4344-ADDB-C8B200313A5D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*********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C0910E-2C02-4AC3-80D6-C92FF5A78006}"/>
              </a:ext>
            </a:extLst>
          </p:cNvPr>
          <p:cNvGrpSpPr/>
          <p:nvPr/>
        </p:nvGrpSpPr>
        <p:grpSpPr>
          <a:xfrm>
            <a:off x="5803660" y="4097513"/>
            <a:ext cx="5032851" cy="369333"/>
            <a:chOff x="4914900" y="2488600"/>
            <a:chExt cx="2752965" cy="36933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47FC88-3846-4E4D-B373-BDC1EC09C6A3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9B54AA-C06B-4846-ABF8-F48FDB5BFDEA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Spencer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EEC86C-F752-438E-A39B-AD2678C31E12}"/>
              </a:ext>
            </a:extLst>
          </p:cNvPr>
          <p:cNvGrpSpPr/>
          <p:nvPr/>
        </p:nvGrpSpPr>
        <p:grpSpPr>
          <a:xfrm>
            <a:off x="5797786" y="4639838"/>
            <a:ext cx="5032851" cy="369333"/>
            <a:chOff x="4914900" y="2488600"/>
            <a:chExt cx="2752965" cy="36933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94637A9-77C9-4476-912A-7CBD79F39B25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7F4BC7-235E-4F4C-B8AB-05D3DEBA6E5F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Reid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2030FC-6423-45BD-8821-89EC49B6B898}"/>
              </a:ext>
            </a:extLst>
          </p:cNvPr>
          <p:cNvGrpSpPr/>
          <p:nvPr/>
        </p:nvGrpSpPr>
        <p:grpSpPr>
          <a:xfrm>
            <a:off x="5797786" y="5182163"/>
            <a:ext cx="5032851" cy="369333"/>
            <a:chOff x="4914900" y="2488600"/>
            <a:chExt cx="2752965" cy="3693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DF61D85-CD13-461B-8AC3-091E0445AC7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E2A477-D7AF-4144-BB09-17CED8ED1071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(123) 867-5309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BEE79D-71DC-4198-8C8A-7D6863DB959C}"/>
              </a:ext>
            </a:extLst>
          </p:cNvPr>
          <p:cNvGrpSpPr/>
          <p:nvPr/>
        </p:nvGrpSpPr>
        <p:grpSpPr>
          <a:xfrm>
            <a:off x="1196421" y="2540907"/>
            <a:ext cx="3149837" cy="369333"/>
            <a:chOff x="4914900" y="2488600"/>
            <a:chExt cx="2752965" cy="36933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5D0A036-F64C-4482-80E2-69D688941101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D7C235-BE69-4044-B894-CFA57D768F12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0A9E3A-C61F-457A-B781-79480AC98B0A}"/>
              </a:ext>
            </a:extLst>
          </p:cNvPr>
          <p:cNvGrpSpPr/>
          <p:nvPr/>
        </p:nvGrpSpPr>
        <p:grpSpPr>
          <a:xfrm>
            <a:off x="1196421" y="3074307"/>
            <a:ext cx="3149837" cy="369333"/>
            <a:chOff x="4914900" y="2488600"/>
            <a:chExt cx="2752965" cy="36933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5E9B9F1-F5DE-4639-9165-5F0CFC260004}"/>
                </a:ext>
              </a:extLst>
            </p:cNvPr>
            <p:cNvSpPr/>
            <p:nvPr/>
          </p:nvSpPr>
          <p:spPr>
            <a:xfrm>
              <a:off x="4914900" y="2488600"/>
              <a:ext cx="2752965" cy="3693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05AF3B-2F36-4FD5-A1B3-CA121E20A626}"/>
                </a:ext>
              </a:extLst>
            </p:cNvPr>
            <p:cNvSpPr txBox="1"/>
            <p:nvPr/>
          </p:nvSpPr>
          <p:spPr>
            <a:xfrm>
              <a:off x="4991510" y="2488601"/>
              <a:ext cx="112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5D56F-72DD-45AB-9986-05901AE256DD}"/>
              </a:ext>
            </a:extLst>
          </p:cNvPr>
          <p:cNvSpPr/>
          <p:nvPr/>
        </p:nvSpPr>
        <p:spPr>
          <a:xfrm>
            <a:off x="1764977" y="3692343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3FBC01-F076-4935-A797-E95BD01ED3DB}"/>
              </a:ext>
            </a:extLst>
          </p:cNvPr>
          <p:cNvSpPr/>
          <p:nvPr/>
        </p:nvSpPr>
        <p:spPr>
          <a:xfrm>
            <a:off x="7378510" y="5884217"/>
            <a:ext cx="18713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4F47E2-D82A-454E-8B3B-C582E8FC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8" y="6071952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4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5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A6EBFE7-B131-445D-8A46-E6BBE7FEEE8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DE72E7F-2CCF-4D6A-867F-2991A93A933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360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Dubai Light</vt:lpstr>
      <vt:lpstr>Office Theme</vt:lpstr>
      <vt:lpstr>Home Page</vt:lpstr>
      <vt:lpstr>PowerPoint Presentation</vt:lpstr>
      <vt:lpstr>PowerPoint Presentation</vt:lpstr>
      <vt:lpstr>PowerPoint Presentation</vt:lpstr>
      <vt:lpstr>PowerPoint Presentation</vt:lpstr>
      <vt:lpstr>Usability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Brian Duncan</dc:creator>
  <cp:lastModifiedBy>Brian Duncan</cp:lastModifiedBy>
  <cp:revision>14</cp:revision>
  <dcterms:created xsi:type="dcterms:W3CDTF">2018-11-19T14:21:57Z</dcterms:created>
  <dcterms:modified xsi:type="dcterms:W3CDTF">2018-11-19T16:16:28Z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